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71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2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868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3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47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8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86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4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3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7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5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5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1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6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1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5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8849F-C137-4B94-B5CC-3BB1F78AA9A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7B8E1F-3A25-4E81-925F-5D3E7FC8F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7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«Игры для развития мелкой моторики рук для младшего дошкольного возраста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РМО: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Годуленко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1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" y="2976563"/>
            <a:ext cx="5800591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85" y="1"/>
            <a:ext cx="6798482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6" y="2133156"/>
            <a:ext cx="6366270" cy="4684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47473"/>
            <a:ext cx="8596668" cy="569389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b="1" dirty="0"/>
              <a:t>Работа с пластилином или соленым тестом</a:t>
            </a:r>
          </a:p>
          <a:p>
            <a:pPr marL="0" indent="0">
              <a:buNone/>
            </a:pPr>
            <a:r>
              <a:rPr lang="ru-RU" sz="2000" dirty="0"/>
              <a:t>       Кусочки пластилина                     И ожидают сказки,</a:t>
            </a:r>
          </a:p>
          <a:p>
            <a:pPr marL="0" indent="0">
              <a:buNone/>
            </a:pPr>
            <a:r>
              <a:rPr lang="ru-RU" sz="2000" dirty="0"/>
              <a:t>       Катает наша Зина                           Пальчики стараются,</a:t>
            </a:r>
          </a:p>
          <a:p>
            <a:pPr marL="0" indent="0">
              <a:buNone/>
            </a:pPr>
            <a:r>
              <a:rPr lang="ru-RU" sz="2000" dirty="0"/>
              <a:t>       Шарики, колбаски,                         Лепят, развиваютс</a:t>
            </a:r>
            <a:r>
              <a:rPr lang="ru-RU" dirty="0"/>
              <a:t>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1" y="2202801"/>
            <a:ext cx="4858989" cy="3566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0" y="2624328"/>
            <a:ext cx="4555443" cy="40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749809"/>
            <a:ext cx="9363456" cy="5291554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попробуем вместе помочь малышу в речевом развитии и займемся развитием мелкой моторики рук. Всё зависит от вас и вашей фантазии. А чтобы ребенок говорил хорошо, давайте будем развивать руки!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3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456" y="91441"/>
            <a:ext cx="9017970" cy="60413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  для развития речи детей младшего и старшего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дощкольного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 использовать в работе с детьми современные игровые технологии.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Одобрить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Александровой Ольги Васильевны в использовании игровых технологий в работе с детьми старшего дошкольного возраста по речевому развитию.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Отметить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Годуленко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И.А. в использовании  пальчиковых игр с малышами.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Обобщить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распространить представленный опыт работы воспитателей, современно и творчески  представивших игры народов населяющих Республику Башкортостан.</a:t>
            </a:r>
          </a:p>
        </p:txBody>
      </p:sp>
    </p:spTree>
    <p:extLst>
      <p:ext uri="{BB962C8B-B14F-4D97-AF65-F5344CB8AC3E}">
        <p14:creationId xmlns:p14="http://schemas.microsoft.com/office/powerpoint/2010/main" val="23706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567203"/>
              </p:ext>
            </p:extLst>
          </p:nvPr>
        </p:nvGraphicFramePr>
        <p:xfrm>
          <a:off x="1115568" y="-200533"/>
          <a:ext cx="7077456" cy="673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547218" imgH="7063385" progId="AcroExch.Document.DC">
                  <p:embed/>
                </p:oleObj>
              </mc:Choice>
              <mc:Fallback>
                <p:oleObj name="Acrobat Document" r:id="rId3" imgW="5547218" imgH="70633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568" y="-200533"/>
                        <a:ext cx="7077456" cy="6737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7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5335"/>
            <a:ext cx="8596668" cy="4496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методы и приемы работы с детьми по развитию мелкой моторики рук. Сочетать игры и упражнения для тренировки пальцев с речью детей.</a:t>
            </a:r>
          </a:p>
          <a:p>
            <a:pPr marL="0" indent="0" algn="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 ребенка находится на кончиках пальцев»</a:t>
            </a:r>
          </a:p>
          <a:p>
            <a:pPr marL="0" indent="0" algn="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В. Сухомлинский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96113"/>
            <a:ext cx="8596668" cy="5145250"/>
          </a:xfrm>
        </p:spPr>
        <p:txBody>
          <a:bodyPr>
            <a:normAutofit/>
          </a:bodyPr>
          <a:lstStyle/>
          <a:p>
            <a:pPr lvl="0" algn="just">
              <a:buAutoNum type="arabicPeriod"/>
            </a:pPr>
            <a:r>
              <a:rPr lang="ru-RU" b="1" dirty="0" smtClean="0"/>
              <a:t>Пальчиковая </a:t>
            </a:r>
            <a:r>
              <a:rPr lang="ru-RU" b="1" dirty="0"/>
              <a:t>гимнастика- </a:t>
            </a:r>
            <a:r>
              <a:rPr lang="ru-RU" dirty="0"/>
              <a:t>инсценировка каких- либо историй</a:t>
            </a:r>
            <a:r>
              <a:rPr lang="ru-RU" dirty="0" smtClean="0"/>
              <a:t>, </a:t>
            </a:r>
            <a:r>
              <a:rPr lang="ru-RU" dirty="0"/>
              <a:t>сказок при помощи рук. Дети с удовольствием принимают участие в играх- </a:t>
            </a:r>
            <a:r>
              <a:rPr lang="ru-RU" dirty="0" err="1"/>
              <a:t>потешках</a:t>
            </a:r>
            <a:r>
              <a:rPr lang="ru-RU" dirty="0"/>
              <a:t>. Попробуем и мы с вами поиграть в такие игры.</a:t>
            </a:r>
          </a:p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/>
              <a:t>«Моя семья», «Капуста»</a:t>
            </a:r>
          </a:p>
          <a:p>
            <a:pPr marL="0" indent="0" algn="just">
              <a:buNone/>
            </a:pPr>
            <a:r>
              <a:rPr lang="ru-RU" dirty="0"/>
              <a:t>                           Что за скрип?    (сжимаем и разжимаем кулаки)</a:t>
            </a:r>
          </a:p>
          <a:p>
            <a:pPr marL="0" indent="0" algn="just">
              <a:buNone/>
            </a:pPr>
            <a:r>
              <a:rPr lang="ru-RU" dirty="0"/>
              <a:t>                            Что за хруст?</a:t>
            </a:r>
          </a:p>
          <a:p>
            <a:pPr marL="0" indent="0" algn="just">
              <a:buNone/>
            </a:pPr>
            <a:r>
              <a:rPr lang="ru-RU" dirty="0"/>
              <a:t>                            Это что ещё за куст? </a:t>
            </a:r>
            <a:r>
              <a:rPr lang="ru-RU" dirty="0" smtClean="0"/>
              <a:t>(</a:t>
            </a:r>
            <a:r>
              <a:rPr lang="ru-RU" dirty="0"/>
              <a:t>руки </a:t>
            </a:r>
            <a:r>
              <a:rPr lang="ru-RU" dirty="0" smtClean="0"/>
              <a:t>с растопыренными </a:t>
            </a:r>
            <a:r>
              <a:rPr lang="ru-RU" dirty="0"/>
              <a:t>пальцами)</a:t>
            </a:r>
          </a:p>
          <a:p>
            <a:pPr marL="0" indent="0" algn="just">
              <a:buNone/>
            </a:pPr>
            <a:r>
              <a:rPr lang="ru-RU" dirty="0"/>
              <a:t>                            Как же быть без хруста? (ладошки прямо)</a:t>
            </a:r>
          </a:p>
          <a:p>
            <a:pPr marL="0" indent="0" algn="just">
              <a:buNone/>
            </a:pPr>
            <a:r>
              <a:rPr lang="ru-RU" dirty="0"/>
              <a:t>                            Если я капуста! ( изображаем кочан)</a:t>
            </a:r>
          </a:p>
          <a:p>
            <a:pPr marL="0" lvl="0" indent="0" algn="just">
              <a:buNone/>
            </a:pPr>
            <a:r>
              <a:rPr lang="ru-RU" dirty="0"/>
              <a:t>Игры с пуговицами, резиночками для волос. </a:t>
            </a:r>
          </a:p>
          <a:p>
            <a:pPr marL="0" lvl="0" indent="0" algn="just">
              <a:buNone/>
            </a:pPr>
            <a:r>
              <a:rPr lang="ru-RU" dirty="0" smtClean="0"/>
              <a:t>«</a:t>
            </a:r>
            <a:r>
              <a:rPr lang="ru-RU" dirty="0"/>
              <a:t>Выложи снеговика, бабочку, мячик, </a:t>
            </a:r>
            <a:r>
              <a:rPr lang="ru-RU" dirty="0" err="1"/>
              <a:t>гусеничку</a:t>
            </a:r>
            <a:r>
              <a:rPr lang="ru-RU" dirty="0"/>
              <a:t>, цветочек»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4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641"/>
            <a:ext cx="4907280" cy="44187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0" y="0"/>
            <a:ext cx="554431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89" y="-137160"/>
            <a:ext cx="5822155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7" y="2770631"/>
            <a:ext cx="5560652" cy="42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66345"/>
            <a:ext cx="8596668" cy="5575018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Игры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сыпучими материалами, бусинами, горохом и фасолью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Месим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месим тесто,                Мы тесто месили,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печи место                     Мы тесто месили,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Буду, будут из печи                 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всё промесить    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Булочки и калачи.                                             попросили, 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И сколько не месим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И сколько не мнем,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Комочки опять и опять достаем.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насыпаем в кружку на каждый ударный слог фасоль: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Зашагали ножки: топ-топ-топ,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Прямо по дорожке: топ- топ- топ.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Ну-ка, веселее: топ- топ- топ,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Вот как мы умеем: топ- топ- топ.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7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04"/>
            <a:ext cx="10831914" cy="6851904"/>
          </a:xfrm>
        </p:spPr>
      </p:pic>
    </p:spTree>
    <p:extLst>
      <p:ext uri="{BB962C8B-B14F-4D97-AF65-F5344CB8AC3E}">
        <p14:creationId xmlns:p14="http://schemas.microsoft.com/office/powerpoint/2010/main" val="28154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698"/>
            <a:ext cx="5215890" cy="46943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90" y="0"/>
            <a:ext cx="6057900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364</Words>
  <Application>Microsoft Office PowerPoint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Грань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</cp:revision>
  <dcterms:created xsi:type="dcterms:W3CDTF">2020-11-25T10:00:38Z</dcterms:created>
  <dcterms:modified xsi:type="dcterms:W3CDTF">2020-12-01T11:17:58Z</dcterms:modified>
</cp:coreProperties>
</file>